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5f3d0026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d5f3d0026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d63d2cd22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d63d2cd22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d5f3d0026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d5f3d0026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5f3d0026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d5f3d0026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d63d2cd22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d63d2cd22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d63d2cd22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d63d2cd22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63d2cd22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d63d2cd22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d5f3d0026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d5f3d0026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d63d2cd22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d63d2cd22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97383c53f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97383c53f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63d2cd22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d63d2cd22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7383c53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97383c53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6d3e5ae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96d3e5ae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72b8856a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72b8856a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63d2cd2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d63d2cd2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5f3d002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d5f3d002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d5f3d0026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d5f3d0026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d5f3d0026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d5f3d0026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d5f3d0026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d5f3d0026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Out Loud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Ongoing DF/IR Challenge</a:t>
            </a:r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738475" y="4405025"/>
            <a:ext cx="746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Works and thoughts are solely my own and not that of my employer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Detours</a:t>
            </a:r>
            <a:endParaRPr/>
          </a:p>
        </p:txBody>
      </p:sp>
      <p:sp>
        <p:nvSpPr>
          <p:cNvPr id="149" name="Google Shape;149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no dead ends or failures. You can always revisit in the future.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LevelDB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More time needed than I wanted to devote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Orbic RC-400L Hotspot  Forensics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Nothing grabbed my interest</a:t>
            </a:r>
            <a:endParaRPr/>
          </a:p>
        </p:txBody>
      </p:sp>
      <p:pic>
        <p:nvPicPr>
          <p:cNvPr descr="Detour ahead sign (Provided by Getty Images)"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075" y="2321900"/>
            <a:ext cx="2018074" cy="201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Trips</a:t>
            </a:r>
            <a:endParaRPr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 something interesting?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Apply it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Post your findings / Add your spin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Android Logical Extractor (ALEX) - Christian Peter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Application Registry Hives - Chris Ray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WinFE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 Journeys</a:t>
            </a:r>
            <a:endParaRPr/>
          </a:p>
        </p:txBody>
      </p:sp>
      <p:sp>
        <p:nvSpPr>
          <p:cNvPr id="162" name="Google Shape;162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Discover something you’re interested in and pursue it.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Windows Notepad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Contributing to DF/IR Projects</a:t>
            </a:r>
            <a:endParaRPr/>
          </a:p>
        </p:txBody>
      </p:sp>
      <p:pic>
        <p:nvPicPr>
          <p:cNvPr descr="a pig sticking its head out of a car window with the words `` road trip '' written above it . (Provided by Tenor)"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0900" y="2823450"/>
            <a:ext cx="2697250" cy="15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Destinations</a:t>
            </a:r>
            <a:endParaRPr/>
          </a:p>
        </p:txBody>
      </p:sp>
      <p:sp>
        <p:nvSpPr>
          <p:cNvPr id="169" name="Google Shape;169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long journeys can result in research papers and other contributions.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DFIR Review - Peer Review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KAPE Targets/Modules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ALEAPP Plugins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Velociraptor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Lost</a:t>
            </a:r>
            <a:endParaRPr/>
          </a:p>
        </p:txBody>
      </p:sp>
      <p:sp>
        <p:nvSpPr>
          <p:cNvPr id="175" name="Google Shape;175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be afraid to get lost and visit new places and learn new things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Memory Forensics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MemProcFS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Volatility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Android Forensics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ALEAPP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Velociraptor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a man in a suit is holding a brown jacket (Provided by Tenor)"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000" y="2015144"/>
            <a:ext cx="2483275" cy="238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Regular Pitstops</a:t>
            </a:r>
            <a:endParaRPr/>
          </a:p>
        </p:txBody>
      </p:sp>
      <p:sp>
        <p:nvSpPr>
          <p:cNvPr id="182" name="Google Shape;182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your momentum going with straightforward topics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Monthly/Weekly recaps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Training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CTFs/Challenges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a cartoon scene from cars with a sign that says lightning mcqueen 95 (Provided by Tenor)" id="183" name="Google Shape;1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8775" y="2823200"/>
            <a:ext cx="3739375" cy="151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Training/Coursework</a:t>
            </a:r>
            <a:endParaRPr/>
          </a:p>
        </p:txBody>
      </p:sp>
      <p:sp>
        <p:nvSpPr>
          <p:cNvPr id="189" name="Google Shape;189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 your own impressions and takeaways. These can serve as reminders and notes for future you.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Degree coursework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Certification studies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CTFs/Challenges</a:t>
            </a:r>
            <a:endParaRPr/>
          </a:p>
        </p:txBody>
      </p:sp>
      <p:sp>
        <p:nvSpPr>
          <p:cNvPr id="195" name="Google Shape;195;p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easy to mechanically write out the solution. Plenty of those exist. Talk about your approach/thinking/dead ends.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Magnet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Belkasoft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SANS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etc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Sunday Funday</a:t>
            </a:r>
            <a:endParaRPr/>
          </a:p>
        </p:txBody>
      </p:sp>
      <p:sp>
        <p:nvSpPr>
          <p:cNvPr id="201" name="Google Shape;201;p3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Challenges posed by David Cowen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Short, targeted topics to research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You could create your own “Sunday Funday” challenges and invite others to join.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7913" y="3232875"/>
            <a:ext cx="1968175" cy="11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Turn</a:t>
            </a:r>
            <a:endParaRPr/>
          </a:p>
        </p:txBody>
      </p:sp>
      <p:sp>
        <p:nvSpPr>
          <p:cNvPr id="208" name="Google Shape;208;p3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0495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Make a plan that you don’t have to follow</a:t>
            </a:r>
            <a:endParaRPr/>
          </a:p>
          <a:p>
            <a:pPr indent="-30495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Let your curiosity guide you and take detours</a:t>
            </a:r>
            <a:endParaRPr/>
          </a:p>
          <a:p>
            <a:pPr indent="-30495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Pick something and take that long journey</a:t>
            </a:r>
            <a:endParaRPr/>
          </a:p>
          <a:p>
            <a:pPr indent="-30495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Don’t be afraid to get lost</a:t>
            </a:r>
            <a:endParaRPr/>
          </a:p>
          <a:p>
            <a:pPr indent="-30495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Just Post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Enjoy the Journey!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Shoutouts</a:t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the Founders, Organizers, Sponsors, and Volunteers that made BSides South Jersey happen.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My family who have dealt with my many late nights. Currently digging up </a:t>
            </a:r>
            <a:r>
              <a:rPr lang="en"/>
              <a:t>fossils</a:t>
            </a:r>
            <a:r>
              <a:rPr lang="en"/>
              <a:t> at Edelman Fossil Park and Museum.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3221025"/>
            <a:ext cx="2499026" cy="1118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llustration of cartoon brontosaurus dinosaur fossil (Provided by Getty Images)" id="96" name="Google Shape;9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5200" y="2991350"/>
            <a:ext cx="2082949" cy="13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214" name="Google Shape;214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Slidedeck and information available at: https://ogmini.github.io/talks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2" title="qrco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300" y="2492450"/>
            <a:ext cx="2165400" cy="21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2"/>
          <p:cNvSpPr txBox="1"/>
          <p:nvPr/>
        </p:nvSpPr>
        <p:spPr>
          <a:xfrm>
            <a:off x="729450" y="4535050"/>
            <a:ext cx="746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Works and thoughts are solely my own and not that of my employer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Christopher</a:t>
            </a:r>
            <a:r>
              <a:rPr lang="en"/>
              <a:t> Eng</a:t>
            </a:r>
            <a:endParaRPr/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Independent Digital Forensic Researcher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20 years of IT experience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Support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System Administration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Software Development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Former CIO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Cybersecurity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Cybersecurity Lead at a nonprofit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050" y="1211875"/>
            <a:ext cx="1967875" cy="196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Zeltser Challenge</a:t>
            </a:r>
            <a:endParaRPr/>
          </a:p>
        </p:txBody>
      </p:sp>
      <p:sp>
        <p:nvSpPr>
          <p:cNvPr id="109" name="Google Shape;109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Started in 2025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Daily posts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Push to explore interests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Research new areas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Embrace imperfection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Network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9425" y="1383475"/>
            <a:ext cx="3137075" cy="29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Logistics</a:t>
            </a:r>
            <a:endParaRPr/>
          </a:p>
        </p:txBody>
      </p:sp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Pick a platform or platforms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LinkedIn, GitHub Pages, Medium, etc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Have some fun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Fun name, Logo</a:t>
            </a:r>
            <a:endParaRPr/>
          </a:p>
        </p:txBody>
      </p:sp>
      <p:pic>
        <p:nvPicPr>
          <p:cNvPr id="117" name="Google Shape;117;p17" title="Sticker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5275" y="1613125"/>
            <a:ext cx="2876652" cy="2876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Plan</a:t>
            </a:r>
            <a:endParaRPr/>
          </a:p>
        </p:txBody>
      </p:sp>
      <p:sp>
        <p:nvSpPr>
          <p:cNvPr id="123" name="Google Shape;123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a plan but be ready to throw it away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624" y="2441425"/>
            <a:ext cx="4342750" cy="26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Reality</a:t>
            </a:r>
            <a:endParaRPr/>
          </a:p>
        </p:txBody>
      </p:sp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actually happened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Lasted a month or so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This is a challenge for me. I can do whatever I want.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Just post!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Wandering</a:t>
            </a:r>
            <a:endParaRPr/>
          </a:p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“Not all those who wander are lost” - J.R.R Tolkien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Explore new areas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Push your boundaries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Fail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Hit dead ends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This journey is for you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Likes and reposts don’t matter </a:t>
            </a: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275" y="877063"/>
            <a:ext cx="2644826" cy="3967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Journey</a:t>
            </a:r>
            <a:endParaRPr/>
          </a:p>
        </p:txBody>
      </p:sp>
      <p:pic>
        <p:nvPicPr>
          <p:cNvPr id="143" name="Google Shape;143;p21" title="wordcloud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426" y="1318650"/>
            <a:ext cx="6615148" cy="372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